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0" r:id="rId3"/>
    <p:sldId id="271" r:id="rId4"/>
    <p:sldId id="272" r:id="rId5"/>
    <p:sldId id="273" r:id="rId6"/>
    <p:sldId id="274" r:id="rId7"/>
    <p:sldId id="275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userDrawn="1">
          <p15:clr>
            <a:srgbClr val="A4A3A4"/>
          </p15:clr>
        </p15:guide>
        <p15:guide id="2" orient="horz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60"/>
      </p:cViewPr>
      <p:guideLst>
        <p:guide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4C86F-6F07-42C0-836D-0E1B0A3349B2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2A3B6-40B8-4EE6-8A2B-A2E59B8B32F1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64167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4C86F-6F07-42C0-836D-0E1B0A3349B2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2A3B6-40B8-4EE6-8A2B-A2E59B8B32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77480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4C86F-6F07-42C0-836D-0E1B0A3349B2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2A3B6-40B8-4EE6-8A2B-A2E59B8B32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3291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4C86F-6F07-42C0-836D-0E1B0A3349B2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2A3B6-40B8-4EE6-8A2B-A2E59B8B32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4C86F-6F07-42C0-836D-0E1B0A3349B2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2A3B6-40B8-4EE6-8A2B-A2E59B8B32F1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232253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4C86F-6F07-42C0-836D-0E1B0A3349B2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2A3B6-40B8-4EE6-8A2B-A2E59B8B32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1584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4C86F-6F07-42C0-836D-0E1B0A3349B2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2A3B6-40B8-4EE6-8A2B-A2E59B8B32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19022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4C86F-6F07-42C0-836D-0E1B0A3349B2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2A3B6-40B8-4EE6-8A2B-A2E59B8B32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539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4C86F-6F07-42C0-836D-0E1B0A3349B2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2A3B6-40B8-4EE6-8A2B-A2E59B8B32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1469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8224C86F-6F07-42C0-836D-0E1B0A3349B2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A42A3B6-40B8-4EE6-8A2B-A2E59B8B32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1742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4C86F-6F07-42C0-836D-0E1B0A3349B2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2A3B6-40B8-4EE6-8A2B-A2E59B8B32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40854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8224C86F-6F07-42C0-836D-0E1B0A3349B2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A42A3B6-40B8-4EE6-8A2B-A2E59B8B32F1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26076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EFEB85-8255-4BA5-A85B-58FD077A5A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00051" y="3143732"/>
            <a:ext cx="10058400" cy="1311888"/>
          </a:xfrm>
        </p:spPr>
        <p:txBody>
          <a:bodyPr>
            <a:normAutofit/>
          </a:bodyPr>
          <a:lstStyle/>
          <a:p>
            <a:r>
              <a:rPr lang="en-US" sz="8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Unit 2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F9FE8AF-5DA7-4F88-B6B0-1CEF5BAE05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51" y="4406458"/>
            <a:ext cx="10058400" cy="1143000"/>
          </a:xfrm>
        </p:spPr>
        <p:txBody>
          <a:bodyPr>
            <a:normAutofit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Operations with real numbers</a:t>
            </a:r>
          </a:p>
        </p:txBody>
      </p:sp>
    </p:spTree>
    <p:extLst>
      <p:ext uri="{BB962C8B-B14F-4D97-AF65-F5344CB8AC3E}">
        <p14:creationId xmlns:p14="http://schemas.microsoft.com/office/powerpoint/2010/main" val="35921442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F4188DD-4196-42C9-8B7A-0274AEAEA7EA}"/>
              </a:ext>
            </a:extLst>
          </p:cNvPr>
          <p:cNvSpPr txBox="1"/>
          <p:nvPr/>
        </p:nvSpPr>
        <p:spPr>
          <a:xfrm>
            <a:off x="142240" y="208459"/>
            <a:ext cx="17145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 1)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1C54791-DB1C-4337-B73E-2BA44CB3A2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0290" y="1019221"/>
            <a:ext cx="11291419" cy="48608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31287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F4188DD-4196-42C9-8B7A-0274AEAEA7EA}"/>
              </a:ext>
            </a:extLst>
          </p:cNvPr>
          <p:cNvSpPr txBox="1"/>
          <p:nvPr/>
        </p:nvSpPr>
        <p:spPr>
          <a:xfrm>
            <a:off x="142240" y="208459"/>
            <a:ext cx="17145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 2)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F3657A4-B1B2-4BFC-90BE-0B1BDA000A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4542" y="902667"/>
            <a:ext cx="10511778" cy="5420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0848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F4188DD-4196-42C9-8B7A-0274AEAEA7EA}"/>
              </a:ext>
            </a:extLst>
          </p:cNvPr>
          <p:cNvSpPr txBox="1"/>
          <p:nvPr/>
        </p:nvSpPr>
        <p:spPr>
          <a:xfrm>
            <a:off x="142240" y="208459"/>
            <a:ext cx="17145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 3)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AB6F924-3C42-488B-A9EA-E1FE46968D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9490" y="1051038"/>
            <a:ext cx="9519920" cy="4829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1136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F4188DD-4196-42C9-8B7A-0274AEAEA7EA}"/>
              </a:ext>
            </a:extLst>
          </p:cNvPr>
          <p:cNvSpPr txBox="1"/>
          <p:nvPr/>
        </p:nvSpPr>
        <p:spPr>
          <a:xfrm>
            <a:off x="142240" y="208459"/>
            <a:ext cx="17145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 4)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0B1D3CF-C034-4384-ABAE-AD243EC436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9365" y="977900"/>
            <a:ext cx="11580395" cy="40928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10319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F4188DD-4196-42C9-8B7A-0274AEAEA7EA}"/>
              </a:ext>
            </a:extLst>
          </p:cNvPr>
          <p:cNvSpPr txBox="1"/>
          <p:nvPr/>
        </p:nvSpPr>
        <p:spPr>
          <a:xfrm>
            <a:off x="142240" y="208459"/>
            <a:ext cx="17145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 5)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3BB906F-7E78-40A1-B971-166A21E951E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6376" y="977900"/>
            <a:ext cx="10809304" cy="4791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7721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F4188DD-4196-42C9-8B7A-0274AEAEA7EA}"/>
              </a:ext>
            </a:extLst>
          </p:cNvPr>
          <p:cNvSpPr txBox="1"/>
          <p:nvPr/>
        </p:nvSpPr>
        <p:spPr>
          <a:xfrm>
            <a:off x="142240" y="208459"/>
            <a:ext cx="17145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 6)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34C3C1E2-C3B7-40DA-995D-F213703FBF3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9490" y="815340"/>
            <a:ext cx="9418017" cy="5227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8115649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132</TotalTime>
  <Words>30</Words>
  <Application>Microsoft Office PowerPoint</Application>
  <PresentationFormat>Widescreen</PresentationFormat>
  <Paragraphs>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Calibri</vt:lpstr>
      <vt:lpstr>Calibri Light</vt:lpstr>
      <vt:lpstr>Retrospect</vt:lpstr>
      <vt:lpstr>Unit 2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2</dc:title>
  <dc:creator>Nick Zullo</dc:creator>
  <cp:lastModifiedBy>AMANDA ZULLO</cp:lastModifiedBy>
  <cp:revision>20</cp:revision>
  <dcterms:created xsi:type="dcterms:W3CDTF">2019-08-21T22:52:43Z</dcterms:created>
  <dcterms:modified xsi:type="dcterms:W3CDTF">2020-07-29T18:16:38Z</dcterms:modified>
</cp:coreProperties>
</file>